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66" r:id="rId3"/>
    <p:sldId id="257" r:id="rId4"/>
    <p:sldId id="260" r:id="rId5"/>
    <p:sldId id="258" r:id="rId6"/>
    <p:sldId id="261" r:id="rId7"/>
    <p:sldId id="265" r:id="rId8"/>
    <p:sldId id="264" r:id="rId9"/>
    <p:sldId id="262" r:id="rId10"/>
    <p:sldId id="267" r:id="rId11"/>
    <p:sldId id="269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413DF-5381-854F-9374-034460EE5491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B0A25-A577-0048-8284-437DBB546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3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499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6552" y="383929"/>
            <a:ext cx="8361229" cy="2098226"/>
          </a:xfrm>
        </p:spPr>
        <p:txBody>
          <a:bodyPr/>
          <a:lstStyle/>
          <a:p>
            <a:r>
              <a:rPr lang="en-US" sz="6000" dirty="0" smtClean="0"/>
              <a:t>Navigating the Moon: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0163" y="5355339"/>
            <a:ext cx="6831673" cy="1086237"/>
          </a:xfrm>
        </p:spPr>
        <p:txBody>
          <a:bodyPr/>
          <a:lstStyle/>
          <a:p>
            <a:pPr algn="l"/>
            <a:r>
              <a:rPr lang="en-US" dirty="0" smtClean="0"/>
              <a:t>Jonathon Bowyer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0163" y="2626864"/>
            <a:ext cx="9786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Using Deep </a:t>
            </a:r>
            <a:r>
              <a:rPr lang="en-US" sz="6000" dirty="0" smtClean="0"/>
              <a:t>Reinforcement </a:t>
            </a:r>
            <a:r>
              <a:rPr lang="en-US" sz="6000" dirty="0"/>
              <a:t>L</a:t>
            </a:r>
            <a:r>
              <a:rPr lang="en-US" sz="6000" dirty="0" smtClean="0"/>
              <a:t>earning </a:t>
            </a:r>
            <a:r>
              <a:rPr lang="en-US" sz="6000" dirty="0"/>
              <a:t>to play </a:t>
            </a:r>
            <a:r>
              <a:rPr lang="en-US" sz="6000" dirty="0" smtClean="0"/>
              <a:t>Lunar Lander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7484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Could this be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RL is a field of active research</a:t>
            </a:r>
          </a:p>
          <a:p>
            <a:r>
              <a:rPr lang="en-US" dirty="0" smtClean="0"/>
              <a:t>Applications in: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Self-Driving Cars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Wayve</a:t>
            </a:r>
            <a:r>
              <a:rPr lang="en-US" dirty="0" smtClean="0"/>
              <a:t> – car drives in lane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(June 2018)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Robotics</a:t>
            </a:r>
          </a:p>
          <a:p>
            <a:pPr marL="0" indent="0">
              <a:buNone/>
            </a:pPr>
            <a:r>
              <a:rPr lang="en-US" dirty="0" smtClean="0"/>
              <a:t>		Google X – robot picks up objects</a:t>
            </a:r>
          </a:p>
          <a:p>
            <a:pPr marL="0" indent="0">
              <a:buNone/>
            </a:pPr>
            <a:r>
              <a:rPr lang="en-US" dirty="0" smtClean="0"/>
              <a:t>		(June 2018)</a:t>
            </a:r>
          </a:p>
        </p:txBody>
      </p:sp>
    </p:spTree>
    <p:extLst>
      <p:ext uri="{BB962C8B-B14F-4D97-AF65-F5344CB8AC3E}">
        <p14:creationId xmlns:p14="http://schemas.microsoft.com/office/powerpoint/2010/main" val="158572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1322386"/>
            <a:ext cx="7631291" cy="42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25" y="1122363"/>
            <a:ext cx="8145462" cy="45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different neural networks</a:t>
            </a:r>
          </a:p>
          <a:p>
            <a:endParaRPr lang="en-US" dirty="0"/>
          </a:p>
          <a:p>
            <a:r>
              <a:rPr lang="en-US" dirty="0" smtClean="0"/>
              <a:t>Apply the agents to different games</a:t>
            </a:r>
          </a:p>
          <a:p>
            <a:endParaRPr lang="en-US" dirty="0"/>
          </a:p>
          <a:p>
            <a:r>
              <a:rPr lang="en-US" dirty="0" smtClean="0"/>
              <a:t>Bridge gap between theory and real-world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Lunar Lander?</a:t>
            </a:r>
            <a:endParaRPr lang="en-US" dirty="0"/>
          </a:p>
        </p:txBody>
      </p:sp>
      <p:pic>
        <p:nvPicPr>
          <p:cNvPr id="4" name="openaigym.video.4.18836.video0000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5018" y="1368425"/>
            <a:ext cx="8234363" cy="54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Lunar Lander </a:t>
            </a:r>
            <a:r>
              <a:rPr lang="en-US" dirty="0" err="1" smtClean="0"/>
              <a:t>cont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Atari videogame, trying to land a spacecraft between flags</a:t>
            </a:r>
          </a:p>
          <a:p>
            <a:endParaRPr lang="en-US" dirty="0" smtClean="0"/>
          </a:p>
          <a:p>
            <a:r>
              <a:rPr lang="en-US" dirty="0" smtClean="0"/>
              <a:t>4 Actions: do nothing, fire left, fire right, fire up</a:t>
            </a:r>
          </a:p>
          <a:p>
            <a:endParaRPr lang="en-US" dirty="0" smtClean="0"/>
          </a:p>
          <a:p>
            <a:r>
              <a:rPr lang="en-US" dirty="0" smtClean="0"/>
              <a:t>Game is ‘solved’ if routinely getting a score of 200+; perfect is 250</a:t>
            </a:r>
          </a:p>
          <a:p>
            <a:endParaRPr lang="en-US" dirty="0"/>
          </a:p>
          <a:p>
            <a:r>
              <a:rPr lang="en-US" dirty="0" smtClean="0"/>
              <a:t>Environment created in </a:t>
            </a:r>
            <a:r>
              <a:rPr lang="en-US" dirty="0" err="1" smtClean="0"/>
              <a:t>OpenAI’s</a:t>
            </a:r>
            <a:r>
              <a:rPr lang="en-US" dirty="0" smtClean="0"/>
              <a:t> gym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9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we solve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deep reinforcement learning!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97" y="2843213"/>
            <a:ext cx="8183006" cy="3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4242"/>
          </a:xfrm>
        </p:spPr>
        <p:txBody>
          <a:bodyPr/>
          <a:lstStyle/>
          <a:p>
            <a:r>
              <a:rPr lang="en-US" dirty="0" smtClean="0"/>
              <a:t>Untrained agent exploring actions</a:t>
            </a:r>
            <a:endParaRPr lang="en-US" dirty="0"/>
          </a:p>
        </p:txBody>
      </p:sp>
      <p:pic>
        <p:nvPicPr>
          <p:cNvPr id="6" name="openaigym.video.0.13921.video00000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8732" y="1520042"/>
            <a:ext cx="8006936" cy="5337958"/>
          </a:xfrm>
        </p:spPr>
      </p:pic>
    </p:spTree>
    <p:extLst>
      <p:ext uri="{BB962C8B-B14F-4D97-AF65-F5344CB8AC3E}">
        <p14:creationId xmlns:p14="http://schemas.microsoft.com/office/powerpoint/2010/main" val="15834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the agent: What is deep RL?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Taking an action taken returns &lt;</a:t>
            </a:r>
            <a:r>
              <a:rPr lang="en-US" dirty="0" err="1" smtClean="0"/>
              <a:t>next_state</a:t>
            </a:r>
            <a:r>
              <a:rPr lang="en-US" dirty="0" smtClean="0"/>
              <a:t>, reward, done, info&gt;</a:t>
            </a:r>
          </a:p>
          <a:p>
            <a:r>
              <a:rPr lang="en-US" dirty="0" smtClean="0"/>
              <a:t>When we take an action, tell the agent to save: 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state_it_was_in</a:t>
            </a:r>
            <a:r>
              <a:rPr lang="en-US" dirty="0" smtClean="0"/>
              <a:t>, </a:t>
            </a:r>
            <a:r>
              <a:rPr lang="en-US" dirty="0" err="1" smtClean="0"/>
              <a:t>action_taken</a:t>
            </a:r>
            <a:r>
              <a:rPr lang="en-US" dirty="0" smtClean="0"/>
              <a:t>, </a:t>
            </a:r>
            <a:r>
              <a:rPr lang="en-US" dirty="0" err="1" smtClean="0"/>
              <a:t>reward_recieved</a:t>
            </a:r>
            <a:r>
              <a:rPr lang="en-US" dirty="0" smtClean="0"/>
              <a:t>, </a:t>
            </a:r>
            <a:r>
              <a:rPr lang="en-US" dirty="0" err="1" smtClean="0"/>
              <a:t>next_state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&lt;S, A, R, S’&gt;</a:t>
            </a:r>
          </a:p>
          <a:p>
            <a:r>
              <a:rPr lang="en-US" dirty="0" smtClean="0"/>
              <a:t>Agent starts by taking random actions and recording this information</a:t>
            </a:r>
          </a:p>
          <a:p>
            <a:r>
              <a:rPr lang="en-US" dirty="0" smtClean="0"/>
              <a:t>Train the neural network: compare reward it thinks it will receive to the reward it actually receives, and minimize loss/optimize</a:t>
            </a:r>
          </a:p>
          <a:p>
            <a:r>
              <a:rPr lang="en-US" dirty="0" smtClean="0"/>
              <a:t>Over time, it acts based on the neural network’s predictions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RL Revisited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696" y="2286000"/>
            <a:ext cx="783900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learning process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52" y="2171700"/>
            <a:ext cx="7137495" cy="42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1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trained agent!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7718" y="3414713"/>
            <a:ext cx="312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Video will eventually go here!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1415</TotalTime>
  <Words>234</Words>
  <Application>Microsoft Macintosh PowerPoint</Application>
  <PresentationFormat>Widescreen</PresentationFormat>
  <Paragraphs>42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Franklin Gothic Book</vt:lpstr>
      <vt:lpstr>Crop</vt:lpstr>
      <vt:lpstr>Navigating the Moon:</vt:lpstr>
      <vt:lpstr>What is Lunar Lander?</vt:lpstr>
      <vt:lpstr>What is Lunar Lander cont…</vt:lpstr>
      <vt:lpstr>How will we solve it?</vt:lpstr>
      <vt:lpstr>Untrained agent exploring actions</vt:lpstr>
      <vt:lpstr>Training the agent: What is deep RL?</vt:lpstr>
      <vt:lpstr>Deep RL Revisited</vt:lpstr>
      <vt:lpstr>Visualizing the learning process</vt:lpstr>
      <vt:lpstr>A trained agent!</vt:lpstr>
      <vt:lpstr>How Could this be Useful?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Navigating the Moon: playing lunar lander</dc:title>
  <dc:creator>Jonathon Bowyer</dc:creator>
  <cp:lastModifiedBy>Jonathon Bowyer</cp:lastModifiedBy>
  <cp:revision>10</cp:revision>
  <dcterms:created xsi:type="dcterms:W3CDTF">2018-09-12T21:10:29Z</dcterms:created>
  <dcterms:modified xsi:type="dcterms:W3CDTF">2018-09-13T20:45:50Z</dcterms:modified>
</cp:coreProperties>
</file>